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7709" r:id="rId1"/>
  </p:sldMasterIdLst>
  <p:notesMasterIdLst>
    <p:notesMasterId r:id="rId14"/>
  </p:notesMasterIdLst>
  <p:sldIdLst>
    <p:sldId id="562" r:id="rId2"/>
    <p:sldId id="421" r:id="rId3"/>
    <p:sldId id="629" r:id="rId4"/>
    <p:sldId id="624" r:id="rId5"/>
    <p:sldId id="606" r:id="rId6"/>
    <p:sldId id="595" r:id="rId7"/>
    <p:sldId id="597" r:id="rId8"/>
    <p:sldId id="630" r:id="rId9"/>
    <p:sldId id="628" r:id="rId10"/>
    <p:sldId id="631" r:id="rId11"/>
    <p:sldId id="545" r:id="rId12"/>
    <p:sldId id="42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99"/>
    <a:srgbClr val="FF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6212" autoAdjust="0"/>
    <p:restoredTop sz="90909" autoAdjust="0"/>
  </p:normalViewPr>
  <p:slideViewPr>
    <p:cSldViewPr>
      <p:cViewPr varScale="1">
        <p:scale>
          <a:sx n="78" d="100"/>
          <a:sy n="78" d="100"/>
        </p:scale>
        <p:origin x="8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8B9DEA-7A37-4657-9929-2F6921E11DC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EB3DE3-FB0E-4004-B480-83A9448AA033}">
      <dgm:prSet phldrT="[Text]" phldr="1"/>
      <dgm:spPr/>
      <dgm:t>
        <a:bodyPr/>
        <a:lstStyle/>
        <a:p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6384CF5D-A575-4DCC-B8A1-83BEE33E4ED1}" type="parTrans" cxnId="{A153BA22-5FF3-4973-9E60-AE30707D0CE8}">
      <dgm:prSet/>
      <dgm:spPr/>
      <dgm:t>
        <a:bodyPr/>
        <a:lstStyle/>
        <a:p>
          <a:endParaRPr lang="en-US"/>
        </a:p>
      </dgm:t>
    </dgm:pt>
    <dgm:pt modelId="{5B187570-5B7A-471F-899A-6D025DE619FA}" type="sibTrans" cxnId="{A153BA22-5FF3-4973-9E60-AE30707D0CE8}">
      <dgm:prSet/>
      <dgm:spPr/>
      <dgm:t>
        <a:bodyPr/>
        <a:lstStyle/>
        <a:p>
          <a:endParaRPr lang="en-US"/>
        </a:p>
      </dgm:t>
    </dgm:pt>
    <dgm:pt modelId="{B22DD521-6D79-44A5-A80C-57FF8E176F5D}">
      <dgm:prSet phldrT="[Text]"/>
      <dgm:spPr/>
      <dgm:t>
        <a:bodyPr/>
        <a:lstStyle/>
        <a:p>
          <a:endParaRPr lang="en-US" dirty="0"/>
        </a:p>
      </dgm:t>
    </dgm:pt>
    <dgm:pt modelId="{DDCDE6C8-4C51-4E75-B75A-BC2E5DE602EC}" type="parTrans" cxnId="{67044ED3-D4CA-43F2-B786-4CE39B1AEBDB}">
      <dgm:prSet/>
      <dgm:spPr/>
      <dgm:t>
        <a:bodyPr/>
        <a:lstStyle/>
        <a:p>
          <a:endParaRPr lang="en-US"/>
        </a:p>
      </dgm:t>
    </dgm:pt>
    <dgm:pt modelId="{554B4D57-2792-4C9D-AE95-26289836D1DD}" type="sibTrans" cxnId="{67044ED3-D4CA-43F2-B786-4CE39B1AEBDB}">
      <dgm:prSet/>
      <dgm:spPr/>
      <dgm:t>
        <a:bodyPr/>
        <a:lstStyle/>
        <a:p>
          <a:endParaRPr lang="en-US"/>
        </a:p>
      </dgm:t>
    </dgm:pt>
    <dgm:pt modelId="{D97C8E98-6227-42EC-9C88-ECEA5E46206E}">
      <dgm:prSet phldrT="[Text]"/>
      <dgm:spPr/>
      <dgm:t>
        <a:bodyPr/>
        <a:lstStyle/>
        <a:p>
          <a:endParaRPr lang="en-US" dirty="0"/>
        </a:p>
      </dgm:t>
    </dgm:pt>
    <dgm:pt modelId="{36C876CE-39E0-4388-A627-B67DFD04AE29}" type="parTrans" cxnId="{7351F715-8DC0-4C36-85BA-AD5AEC0A52DA}">
      <dgm:prSet/>
      <dgm:spPr/>
      <dgm:t>
        <a:bodyPr/>
        <a:lstStyle/>
        <a:p>
          <a:endParaRPr lang="en-US"/>
        </a:p>
      </dgm:t>
    </dgm:pt>
    <dgm:pt modelId="{E99A6813-F509-4F52-AF20-282E36344F36}" type="sibTrans" cxnId="{7351F715-8DC0-4C36-85BA-AD5AEC0A52DA}">
      <dgm:prSet/>
      <dgm:spPr/>
      <dgm:t>
        <a:bodyPr/>
        <a:lstStyle/>
        <a:p>
          <a:endParaRPr lang="en-US"/>
        </a:p>
      </dgm:t>
    </dgm:pt>
    <dgm:pt modelId="{CF0C5957-49CC-4404-82BB-AB10246B348B}">
      <dgm:prSet phldrT="[Text]"/>
      <dgm:spPr/>
      <dgm:t>
        <a:bodyPr/>
        <a:lstStyle/>
        <a:p>
          <a:endParaRPr lang="en-US" dirty="0"/>
        </a:p>
      </dgm:t>
    </dgm:pt>
    <dgm:pt modelId="{B0B635A8-58F3-4D4E-BCA2-9CEA7ECF72C7}" type="parTrans" cxnId="{A6AB59C2-1745-4243-97E7-E419803F0027}">
      <dgm:prSet/>
      <dgm:spPr/>
      <dgm:t>
        <a:bodyPr/>
        <a:lstStyle/>
        <a:p>
          <a:endParaRPr lang="en-US"/>
        </a:p>
      </dgm:t>
    </dgm:pt>
    <dgm:pt modelId="{3E556EE5-D46F-4026-8C3B-287382F01FC0}" type="sibTrans" cxnId="{A6AB59C2-1745-4243-97E7-E419803F0027}">
      <dgm:prSet/>
      <dgm:spPr/>
      <dgm:t>
        <a:bodyPr/>
        <a:lstStyle/>
        <a:p>
          <a:endParaRPr lang="en-US"/>
        </a:p>
      </dgm:t>
    </dgm:pt>
    <dgm:pt modelId="{3E9926E5-35F5-4DE2-AFD2-AAAA9FAE7C02}">
      <dgm:prSet phldrT="[Text]" phldr="1"/>
      <dgm:spPr/>
      <dgm:t>
        <a:bodyPr/>
        <a:lstStyle/>
        <a:p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62454359-8EB8-40BE-A1AF-05403C1A00FC}" type="sibTrans" cxnId="{F555748D-2DB9-452E-ADE9-191703A9FE74}">
      <dgm:prSet/>
      <dgm:spPr/>
      <dgm:t>
        <a:bodyPr/>
        <a:lstStyle/>
        <a:p>
          <a:endParaRPr lang="en-US"/>
        </a:p>
      </dgm:t>
    </dgm:pt>
    <dgm:pt modelId="{5E1B38A5-AB22-409F-BB8B-5EC2479A512A}" type="parTrans" cxnId="{F555748D-2DB9-452E-ADE9-191703A9FE74}">
      <dgm:prSet/>
      <dgm:spPr/>
      <dgm:t>
        <a:bodyPr/>
        <a:lstStyle/>
        <a:p>
          <a:endParaRPr lang="en-US"/>
        </a:p>
      </dgm:t>
    </dgm:pt>
    <dgm:pt modelId="{EF39FFC8-EAC8-41E1-81E3-E4E6C1850927}" type="pres">
      <dgm:prSet presAssocID="{A78B9DEA-7A37-4657-9929-2F6921E11DC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888FA71-95BB-4D84-832E-BB179DAFA3A1}" type="pres">
      <dgm:prSet presAssocID="{44EB3DE3-FB0E-4004-B480-83A9448AA033}" presName="composite" presStyleCnt="0"/>
      <dgm:spPr/>
    </dgm:pt>
    <dgm:pt modelId="{4452797B-B89B-47F5-8002-23F7812445B7}" type="pres">
      <dgm:prSet presAssocID="{44EB3DE3-FB0E-4004-B480-83A9448AA033}" presName="LShape" presStyleLbl="alignNode1" presStyleIdx="0" presStyleCnt="9" custScaleX="83185" custScaleY="70258" custLinFactNeighborX="88" custLinFactNeighborY="-13155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80C22075-4A11-49E0-BA2F-C7F107A20700}" type="pres">
      <dgm:prSet presAssocID="{44EB3DE3-FB0E-4004-B480-83A9448AA033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8C9FD3-3849-42C1-B46A-F7BD4EC51238}" type="pres">
      <dgm:prSet presAssocID="{44EB3DE3-FB0E-4004-B480-83A9448AA033}" presName="Triangle" presStyleLbl="alignNode1" presStyleIdx="1" presStyleCnt="9"/>
      <dgm:spPr>
        <a:solidFill>
          <a:schemeClr val="tx2">
            <a:lumMod val="50000"/>
          </a:schemeClr>
        </a:solidFill>
        <a:ln>
          <a:solidFill>
            <a:schemeClr val="tx2">
              <a:lumMod val="50000"/>
            </a:schemeClr>
          </a:solidFill>
        </a:ln>
      </dgm:spPr>
    </dgm:pt>
    <dgm:pt modelId="{5D4CA4B8-5833-4FEE-8FFC-742EE87D9CFE}" type="pres">
      <dgm:prSet presAssocID="{5B187570-5B7A-471F-899A-6D025DE619FA}" presName="sibTrans" presStyleCnt="0"/>
      <dgm:spPr/>
    </dgm:pt>
    <dgm:pt modelId="{466E9978-31A9-4648-B70D-667269F7B1A1}" type="pres">
      <dgm:prSet presAssocID="{5B187570-5B7A-471F-899A-6D025DE619FA}" presName="space" presStyleCnt="0"/>
      <dgm:spPr/>
    </dgm:pt>
    <dgm:pt modelId="{541238BC-A389-4499-8F91-5BC83078F7D2}" type="pres">
      <dgm:prSet presAssocID="{3E9926E5-35F5-4DE2-AFD2-AAAA9FAE7C02}" presName="composite" presStyleCnt="0"/>
      <dgm:spPr/>
    </dgm:pt>
    <dgm:pt modelId="{C5F18712-2546-4865-B8E1-ABEEC17249DD}" type="pres">
      <dgm:prSet presAssocID="{3E9926E5-35F5-4DE2-AFD2-AAAA9FAE7C02}" presName="LShape" presStyleLbl="alignNode1" presStyleIdx="2" presStyleCnt="9" custScaleX="80677" custScaleY="56518" custLinFactNeighborX="-17346" custLinFactNeighborY="-19838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942583D2-8EB8-432E-9AF3-69EF80E5C2C1}" type="pres">
      <dgm:prSet presAssocID="{3E9926E5-35F5-4DE2-AFD2-AAAA9FAE7C02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49A1D-8082-4609-AF36-5DB23DFE977F}" type="pres">
      <dgm:prSet presAssocID="{3E9926E5-35F5-4DE2-AFD2-AAAA9FAE7C02}" presName="Triangle" presStyleLbl="alignNode1" presStyleIdx="3" presStyleCnt="9"/>
      <dgm:spPr>
        <a:solidFill>
          <a:schemeClr val="tx2">
            <a:lumMod val="50000"/>
          </a:schemeClr>
        </a:solidFill>
        <a:ln>
          <a:solidFill>
            <a:schemeClr val="tx2">
              <a:lumMod val="50000"/>
            </a:schemeClr>
          </a:solidFill>
        </a:ln>
      </dgm:spPr>
    </dgm:pt>
    <dgm:pt modelId="{4A67D4E8-ECA6-47F6-903D-103498D8759E}" type="pres">
      <dgm:prSet presAssocID="{62454359-8EB8-40BE-A1AF-05403C1A00FC}" presName="sibTrans" presStyleCnt="0"/>
      <dgm:spPr/>
    </dgm:pt>
    <dgm:pt modelId="{84D2660F-C639-42AB-B3A4-576AD437CEB9}" type="pres">
      <dgm:prSet presAssocID="{62454359-8EB8-40BE-A1AF-05403C1A00FC}" presName="space" presStyleCnt="0"/>
      <dgm:spPr/>
    </dgm:pt>
    <dgm:pt modelId="{624AE259-3DB9-44D7-A930-DB64CCF6BA1D}" type="pres">
      <dgm:prSet presAssocID="{B22DD521-6D79-44A5-A80C-57FF8E176F5D}" presName="composite" presStyleCnt="0"/>
      <dgm:spPr/>
    </dgm:pt>
    <dgm:pt modelId="{73185E1B-4C75-4855-A6CB-BD57FC93BCEA}" type="pres">
      <dgm:prSet presAssocID="{B22DD521-6D79-44A5-A80C-57FF8E176F5D}" presName="LShape" presStyleLbl="alignNode1" presStyleIdx="4" presStyleCnt="9" custScaleX="84620" custScaleY="68616" custLinFactNeighborX="-37043" custLinFactNeighborY="-25776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6C635F74-6957-4BF7-BE14-77FE26B0BDF8}" type="pres">
      <dgm:prSet presAssocID="{B22DD521-6D79-44A5-A80C-57FF8E176F5D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470F3-2A4E-4BDA-95BD-C2AA87A079FD}" type="pres">
      <dgm:prSet presAssocID="{B22DD521-6D79-44A5-A80C-57FF8E176F5D}" presName="Triangle" presStyleLbl="alignNode1" presStyleIdx="5" presStyleCnt="9"/>
      <dgm:spPr>
        <a:solidFill>
          <a:schemeClr val="tx2">
            <a:lumMod val="50000"/>
          </a:schemeClr>
        </a:solidFill>
        <a:ln>
          <a:solidFill>
            <a:schemeClr val="tx2">
              <a:lumMod val="50000"/>
            </a:schemeClr>
          </a:solidFill>
        </a:ln>
      </dgm:spPr>
    </dgm:pt>
    <dgm:pt modelId="{F49697F9-30DD-4270-AD79-2E86FD1CAC96}" type="pres">
      <dgm:prSet presAssocID="{554B4D57-2792-4C9D-AE95-26289836D1DD}" presName="sibTrans" presStyleCnt="0"/>
      <dgm:spPr/>
    </dgm:pt>
    <dgm:pt modelId="{82DA887C-55DA-4B80-BAAC-F905D16F280C}" type="pres">
      <dgm:prSet presAssocID="{554B4D57-2792-4C9D-AE95-26289836D1DD}" presName="space" presStyleCnt="0"/>
      <dgm:spPr/>
    </dgm:pt>
    <dgm:pt modelId="{8867D6E4-0F6B-4F1F-B833-1AF9CFA69C2A}" type="pres">
      <dgm:prSet presAssocID="{CF0C5957-49CC-4404-82BB-AB10246B348B}" presName="composite" presStyleCnt="0"/>
      <dgm:spPr/>
    </dgm:pt>
    <dgm:pt modelId="{9B63D604-AC32-45DC-B240-8F97979C6FFE}" type="pres">
      <dgm:prSet presAssocID="{CF0C5957-49CC-4404-82BB-AB10246B348B}" presName="LShape" presStyleLbl="alignNode1" presStyleIdx="6" presStyleCnt="9" custScaleX="77637" custScaleY="58871" custLinFactNeighborX="-58074" custLinFactNeighborY="-35493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89638842-A101-48FB-AF13-728C96DE72BB}" type="pres">
      <dgm:prSet presAssocID="{CF0C5957-49CC-4404-82BB-AB10246B348B}" presName="ParentText" presStyleLbl="revTx" presStyleIdx="3" presStyleCnt="5" custLinFactNeighborX="-18774" custLinFactNeighborY="-35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5AF65-C70F-4C81-971C-0A8B00975C79}" type="pres">
      <dgm:prSet presAssocID="{CF0C5957-49CC-4404-82BB-AB10246B348B}" presName="Triangle" presStyleLbl="alignNode1" presStyleIdx="7" presStyleCnt="9"/>
      <dgm:spPr>
        <a:solidFill>
          <a:schemeClr val="bg2">
            <a:lumMod val="10000"/>
          </a:schemeClr>
        </a:solidFill>
        <a:ln>
          <a:solidFill>
            <a:schemeClr val="tx2">
              <a:lumMod val="50000"/>
            </a:schemeClr>
          </a:solidFill>
        </a:ln>
      </dgm:spPr>
    </dgm:pt>
    <dgm:pt modelId="{32B3C1CC-C185-435A-951B-B62129E80ADE}" type="pres">
      <dgm:prSet presAssocID="{3E556EE5-D46F-4026-8C3B-287382F01FC0}" presName="sibTrans" presStyleCnt="0"/>
      <dgm:spPr/>
    </dgm:pt>
    <dgm:pt modelId="{3E28D575-AAEE-4DF4-9592-3ACE58516C81}" type="pres">
      <dgm:prSet presAssocID="{3E556EE5-D46F-4026-8C3B-287382F01FC0}" presName="space" presStyleCnt="0"/>
      <dgm:spPr/>
    </dgm:pt>
    <dgm:pt modelId="{B7588C31-7755-46C9-993C-DF0F330DF7EE}" type="pres">
      <dgm:prSet presAssocID="{D97C8E98-6227-42EC-9C88-ECEA5E46206E}" presName="composite" presStyleCnt="0"/>
      <dgm:spPr/>
    </dgm:pt>
    <dgm:pt modelId="{2455E1D1-7086-48C4-9AE4-69DA9CDA3B48}" type="pres">
      <dgm:prSet presAssocID="{D97C8E98-6227-42EC-9C88-ECEA5E46206E}" presName="LShape" presStyleLbl="alignNode1" presStyleIdx="8" presStyleCnt="9" custScaleX="80806" custScaleY="57108" custLinFactNeighborX="-82083" custLinFactNeighborY="-41522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64E9E273-C049-4EE8-80BD-95C22C54927C}" type="pres">
      <dgm:prSet presAssocID="{D97C8E98-6227-42EC-9C88-ECEA5E46206E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72D490-1A3B-406A-908D-908C66FF7819}" type="presOf" srcId="{B22DD521-6D79-44A5-A80C-57FF8E176F5D}" destId="{6C635F74-6957-4BF7-BE14-77FE26B0BDF8}" srcOrd="0" destOrd="0" presId="urn:microsoft.com/office/officeart/2009/3/layout/StepUpProcess"/>
    <dgm:cxn modelId="{7351F715-8DC0-4C36-85BA-AD5AEC0A52DA}" srcId="{A78B9DEA-7A37-4657-9929-2F6921E11DC5}" destId="{D97C8E98-6227-42EC-9C88-ECEA5E46206E}" srcOrd="4" destOrd="0" parTransId="{36C876CE-39E0-4388-A627-B67DFD04AE29}" sibTransId="{E99A6813-F509-4F52-AF20-282E36344F36}"/>
    <dgm:cxn modelId="{DF7A7FB6-042C-4EFD-8AA2-AFF4024438F8}" type="presOf" srcId="{A78B9DEA-7A37-4657-9929-2F6921E11DC5}" destId="{EF39FFC8-EAC8-41E1-81E3-E4E6C1850927}" srcOrd="0" destOrd="0" presId="urn:microsoft.com/office/officeart/2009/3/layout/StepUpProcess"/>
    <dgm:cxn modelId="{F555748D-2DB9-452E-ADE9-191703A9FE74}" srcId="{A78B9DEA-7A37-4657-9929-2F6921E11DC5}" destId="{3E9926E5-35F5-4DE2-AFD2-AAAA9FAE7C02}" srcOrd="1" destOrd="0" parTransId="{5E1B38A5-AB22-409F-BB8B-5EC2479A512A}" sibTransId="{62454359-8EB8-40BE-A1AF-05403C1A00FC}"/>
    <dgm:cxn modelId="{A6AB59C2-1745-4243-97E7-E419803F0027}" srcId="{A78B9DEA-7A37-4657-9929-2F6921E11DC5}" destId="{CF0C5957-49CC-4404-82BB-AB10246B348B}" srcOrd="3" destOrd="0" parTransId="{B0B635A8-58F3-4D4E-BCA2-9CEA7ECF72C7}" sibTransId="{3E556EE5-D46F-4026-8C3B-287382F01FC0}"/>
    <dgm:cxn modelId="{67044ED3-D4CA-43F2-B786-4CE39B1AEBDB}" srcId="{A78B9DEA-7A37-4657-9929-2F6921E11DC5}" destId="{B22DD521-6D79-44A5-A80C-57FF8E176F5D}" srcOrd="2" destOrd="0" parTransId="{DDCDE6C8-4C51-4E75-B75A-BC2E5DE602EC}" sibTransId="{554B4D57-2792-4C9D-AE95-26289836D1DD}"/>
    <dgm:cxn modelId="{2590D1CC-9D7C-482A-84F2-1BC5F1CB926C}" type="presOf" srcId="{44EB3DE3-FB0E-4004-B480-83A9448AA033}" destId="{80C22075-4A11-49E0-BA2F-C7F107A20700}" srcOrd="0" destOrd="0" presId="urn:microsoft.com/office/officeart/2009/3/layout/StepUpProcess"/>
    <dgm:cxn modelId="{A153BA22-5FF3-4973-9E60-AE30707D0CE8}" srcId="{A78B9DEA-7A37-4657-9929-2F6921E11DC5}" destId="{44EB3DE3-FB0E-4004-B480-83A9448AA033}" srcOrd="0" destOrd="0" parTransId="{6384CF5D-A575-4DCC-B8A1-83BEE33E4ED1}" sibTransId="{5B187570-5B7A-471F-899A-6D025DE619FA}"/>
    <dgm:cxn modelId="{A027F4BE-7C04-413C-A26E-5F0950FB07D3}" type="presOf" srcId="{CF0C5957-49CC-4404-82BB-AB10246B348B}" destId="{89638842-A101-48FB-AF13-728C96DE72BB}" srcOrd="0" destOrd="0" presId="urn:microsoft.com/office/officeart/2009/3/layout/StepUpProcess"/>
    <dgm:cxn modelId="{69B6EB6C-35F8-493B-B84D-1FACFB8F7164}" type="presOf" srcId="{3E9926E5-35F5-4DE2-AFD2-AAAA9FAE7C02}" destId="{942583D2-8EB8-432E-9AF3-69EF80E5C2C1}" srcOrd="0" destOrd="0" presId="urn:microsoft.com/office/officeart/2009/3/layout/StepUpProcess"/>
    <dgm:cxn modelId="{15E1CCBF-9C9C-49BB-A01C-37FD9F68A3F3}" type="presOf" srcId="{D97C8E98-6227-42EC-9C88-ECEA5E46206E}" destId="{64E9E273-C049-4EE8-80BD-95C22C54927C}" srcOrd="0" destOrd="0" presId="urn:microsoft.com/office/officeart/2009/3/layout/StepUpProcess"/>
    <dgm:cxn modelId="{2E4F0BFE-7C52-488F-B9E0-DCB5FE25F662}" type="presParOf" srcId="{EF39FFC8-EAC8-41E1-81E3-E4E6C1850927}" destId="{D888FA71-95BB-4D84-832E-BB179DAFA3A1}" srcOrd="0" destOrd="0" presId="urn:microsoft.com/office/officeart/2009/3/layout/StepUpProcess"/>
    <dgm:cxn modelId="{ADC0C91D-4C06-49C9-9EE5-88A5ED8FE180}" type="presParOf" srcId="{D888FA71-95BB-4D84-832E-BB179DAFA3A1}" destId="{4452797B-B89B-47F5-8002-23F7812445B7}" srcOrd="0" destOrd="0" presId="urn:microsoft.com/office/officeart/2009/3/layout/StepUpProcess"/>
    <dgm:cxn modelId="{62B462F3-79DE-40CB-ADA6-ADB58AD8E66A}" type="presParOf" srcId="{D888FA71-95BB-4D84-832E-BB179DAFA3A1}" destId="{80C22075-4A11-49E0-BA2F-C7F107A20700}" srcOrd="1" destOrd="0" presId="urn:microsoft.com/office/officeart/2009/3/layout/StepUpProcess"/>
    <dgm:cxn modelId="{DC3DE7B0-F550-43D9-85BE-A56A90586DA5}" type="presParOf" srcId="{D888FA71-95BB-4D84-832E-BB179DAFA3A1}" destId="{628C9FD3-3849-42C1-B46A-F7BD4EC51238}" srcOrd="2" destOrd="0" presId="urn:microsoft.com/office/officeart/2009/3/layout/StepUpProcess"/>
    <dgm:cxn modelId="{0FEA3F9D-383F-49EE-90C3-2081003B3CC2}" type="presParOf" srcId="{EF39FFC8-EAC8-41E1-81E3-E4E6C1850927}" destId="{5D4CA4B8-5833-4FEE-8FFC-742EE87D9CFE}" srcOrd="1" destOrd="0" presId="urn:microsoft.com/office/officeart/2009/3/layout/StepUpProcess"/>
    <dgm:cxn modelId="{05F981C5-6FC0-43A2-B90F-A3612D8F8C04}" type="presParOf" srcId="{5D4CA4B8-5833-4FEE-8FFC-742EE87D9CFE}" destId="{466E9978-31A9-4648-B70D-667269F7B1A1}" srcOrd="0" destOrd="0" presId="urn:microsoft.com/office/officeart/2009/3/layout/StepUpProcess"/>
    <dgm:cxn modelId="{8526DED6-C350-40D2-B146-F0A0D83E4519}" type="presParOf" srcId="{EF39FFC8-EAC8-41E1-81E3-E4E6C1850927}" destId="{541238BC-A389-4499-8F91-5BC83078F7D2}" srcOrd="2" destOrd="0" presId="urn:microsoft.com/office/officeart/2009/3/layout/StepUpProcess"/>
    <dgm:cxn modelId="{CF3E5B2E-51BC-4C6D-B7E6-56EAE83F8CB0}" type="presParOf" srcId="{541238BC-A389-4499-8F91-5BC83078F7D2}" destId="{C5F18712-2546-4865-B8E1-ABEEC17249DD}" srcOrd="0" destOrd="0" presId="urn:microsoft.com/office/officeart/2009/3/layout/StepUpProcess"/>
    <dgm:cxn modelId="{589A7913-AC2A-473D-8C9A-06720213075C}" type="presParOf" srcId="{541238BC-A389-4499-8F91-5BC83078F7D2}" destId="{942583D2-8EB8-432E-9AF3-69EF80E5C2C1}" srcOrd="1" destOrd="0" presId="urn:microsoft.com/office/officeart/2009/3/layout/StepUpProcess"/>
    <dgm:cxn modelId="{8282D258-2BB0-4CA2-8475-5B9BD45D8A42}" type="presParOf" srcId="{541238BC-A389-4499-8F91-5BC83078F7D2}" destId="{41149A1D-8082-4609-AF36-5DB23DFE977F}" srcOrd="2" destOrd="0" presId="urn:microsoft.com/office/officeart/2009/3/layout/StepUpProcess"/>
    <dgm:cxn modelId="{208D5A21-CC18-4D6C-86E8-3BBD0DFFFD4D}" type="presParOf" srcId="{EF39FFC8-EAC8-41E1-81E3-E4E6C1850927}" destId="{4A67D4E8-ECA6-47F6-903D-103498D8759E}" srcOrd="3" destOrd="0" presId="urn:microsoft.com/office/officeart/2009/3/layout/StepUpProcess"/>
    <dgm:cxn modelId="{4B3F8545-1F65-4EFE-960C-03C0453A3ADD}" type="presParOf" srcId="{4A67D4E8-ECA6-47F6-903D-103498D8759E}" destId="{84D2660F-C639-42AB-B3A4-576AD437CEB9}" srcOrd="0" destOrd="0" presId="urn:microsoft.com/office/officeart/2009/3/layout/StepUpProcess"/>
    <dgm:cxn modelId="{2D2D68E0-F798-4B2A-83F5-5F69E0651255}" type="presParOf" srcId="{EF39FFC8-EAC8-41E1-81E3-E4E6C1850927}" destId="{624AE259-3DB9-44D7-A930-DB64CCF6BA1D}" srcOrd="4" destOrd="0" presId="urn:microsoft.com/office/officeart/2009/3/layout/StepUpProcess"/>
    <dgm:cxn modelId="{8133379E-27EC-4FC1-BEB4-7E4230A11779}" type="presParOf" srcId="{624AE259-3DB9-44D7-A930-DB64CCF6BA1D}" destId="{73185E1B-4C75-4855-A6CB-BD57FC93BCEA}" srcOrd="0" destOrd="0" presId="urn:microsoft.com/office/officeart/2009/3/layout/StepUpProcess"/>
    <dgm:cxn modelId="{EDA0F737-23F7-4684-A47B-AB5199336816}" type="presParOf" srcId="{624AE259-3DB9-44D7-A930-DB64CCF6BA1D}" destId="{6C635F74-6957-4BF7-BE14-77FE26B0BDF8}" srcOrd="1" destOrd="0" presId="urn:microsoft.com/office/officeart/2009/3/layout/StepUpProcess"/>
    <dgm:cxn modelId="{296BF0C2-2C83-441E-9785-04BB074C99B7}" type="presParOf" srcId="{624AE259-3DB9-44D7-A930-DB64CCF6BA1D}" destId="{543470F3-2A4E-4BDA-95BD-C2AA87A079FD}" srcOrd="2" destOrd="0" presId="urn:microsoft.com/office/officeart/2009/3/layout/StepUpProcess"/>
    <dgm:cxn modelId="{A97928B9-5103-4348-AEB4-E2DBBB101E71}" type="presParOf" srcId="{EF39FFC8-EAC8-41E1-81E3-E4E6C1850927}" destId="{F49697F9-30DD-4270-AD79-2E86FD1CAC96}" srcOrd="5" destOrd="0" presId="urn:microsoft.com/office/officeart/2009/3/layout/StepUpProcess"/>
    <dgm:cxn modelId="{15E7E447-442F-4E77-B872-13BBF64295E1}" type="presParOf" srcId="{F49697F9-30DD-4270-AD79-2E86FD1CAC96}" destId="{82DA887C-55DA-4B80-BAAC-F905D16F280C}" srcOrd="0" destOrd="0" presId="urn:microsoft.com/office/officeart/2009/3/layout/StepUpProcess"/>
    <dgm:cxn modelId="{FD93523A-1BA1-4F59-B20A-9D55F64F0D0B}" type="presParOf" srcId="{EF39FFC8-EAC8-41E1-81E3-E4E6C1850927}" destId="{8867D6E4-0F6B-4F1F-B833-1AF9CFA69C2A}" srcOrd="6" destOrd="0" presId="urn:microsoft.com/office/officeart/2009/3/layout/StepUpProcess"/>
    <dgm:cxn modelId="{425548F1-EE41-42F4-9CB7-FB8868330E83}" type="presParOf" srcId="{8867D6E4-0F6B-4F1F-B833-1AF9CFA69C2A}" destId="{9B63D604-AC32-45DC-B240-8F97979C6FFE}" srcOrd="0" destOrd="0" presId="urn:microsoft.com/office/officeart/2009/3/layout/StepUpProcess"/>
    <dgm:cxn modelId="{B4D4A917-CE66-48FC-B0E9-F6347E8C639E}" type="presParOf" srcId="{8867D6E4-0F6B-4F1F-B833-1AF9CFA69C2A}" destId="{89638842-A101-48FB-AF13-728C96DE72BB}" srcOrd="1" destOrd="0" presId="urn:microsoft.com/office/officeart/2009/3/layout/StepUpProcess"/>
    <dgm:cxn modelId="{F5A1A2EF-1EEE-4C94-B211-CA13482AED71}" type="presParOf" srcId="{8867D6E4-0F6B-4F1F-B833-1AF9CFA69C2A}" destId="{0EC5AF65-C70F-4C81-971C-0A8B00975C79}" srcOrd="2" destOrd="0" presId="urn:microsoft.com/office/officeart/2009/3/layout/StepUpProcess"/>
    <dgm:cxn modelId="{A93BA372-4F57-408B-AA42-2FFFA35AB478}" type="presParOf" srcId="{EF39FFC8-EAC8-41E1-81E3-E4E6C1850927}" destId="{32B3C1CC-C185-435A-951B-B62129E80ADE}" srcOrd="7" destOrd="0" presId="urn:microsoft.com/office/officeart/2009/3/layout/StepUpProcess"/>
    <dgm:cxn modelId="{59B54C48-A645-4D2B-9CF5-E8504657B2AD}" type="presParOf" srcId="{32B3C1CC-C185-435A-951B-B62129E80ADE}" destId="{3E28D575-AAEE-4DF4-9592-3ACE58516C81}" srcOrd="0" destOrd="0" presId="urn:microsoft.com/office/officeart/2009/3/layout/StepUpProcess"/>
    <dgm:cxn modelId="{FCD6AA94-5299-4C3B-8E08-A4B9235BCFB4}" type="presParOf" srcId="{EF39FFC8-EAC8-41E1-81E3-E4E6C1850927}" destId="{B7588C31-7755-46C9-993C-DF0F330DF7EE}" srcOrd="8" destOrd="0" presId="urn:microsoft.com/office/officeart/2009/3/layout/StepUpProcess"/>
    <dgm:cxn modelId="{CE0F7E13-7B6E-4563-BF7C-C7B816D4545A}" type="presParOf" srcId="{B7588C31-7755-46C9-993C-DF0F330DF7EE}" destId="{2455E1D1-7086-48C4-9AE4-69DA9CDA3B48}" srcOrd="0" destOrd="0" presId="urn:microsoft.com/office/officeart/2009/3/layout/StepUpProcess"/>
    <dgm:cxn modelId="{B5586970-9F8A-45C6-9735-D5481AE13936}" type="presParOf" srcId="{B7588C31-7755-46C9-993C-DF0F330DF7EE}" destId="{64E9E273-C049-4EE8-80BD-95C22C54927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2797B-B89B-47F5-8002-23F7812445B7}">
      <dsp:nvSpPr>
        <dsp:cNvPr id="0" name=""/>
        <dsp:cNvSpPr/>
      </dsp:nvSpPr>
      <dsp:spPr>
        <a:xfrm rot="5400000">
          <a:off x="377931" y="1995231"/>
          <a:ext cx="773436" cy="1523777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22075-4A11-49E0-BA2F-C7F107A20700}">
      <dsp:nvSpPr>
        <dsp:cNvPr id="0" name=""/>
        <dsp:cNvSpPr/>
      </dsp:nvSpPr>
      <dsp:spPr>
        <a:xfrm>
          <a:off x="28851" y="2533351"/>
          <a:ext cx="1653753" cy="144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8851" y="2533351"/>
        <a:ext cx="1653753" cy="1449611"/>
      </dsp:txXfrm>
    </dsp:sp>
    <dsp:sp modelId="{628C9FD3-3849-42C1-B46A-F7BD4EC51238}">
      <dsp:nvSpPr>
        <dsp:cNvPr id="0" name=""/>
        <dsp:cNvSpPr/>
      </dsp:nvSpPr>
      <dsp:spPr>
        <a:xfrm>
          <a:off x="1370576" y="1851181"/>
          <a:ext cx="312028" cy="312028"/>
        </a:xfrm>
        <a:prstGeom prst="triangle">
          <a:avLst>
            <a:gd name="adj" fmla="val 100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18712-2546-4865-B8E1-ABEEC17249DD}">
      <dsp:nvSpPr>
        <dsp:cNvPr id="0" name=""/>
        <dsp:cNvSpPr/>
      </dsp:nvSpPr>
      <dsp:spPr>
        <a:xfrm rot="5400000">
          <a:off x="1981742" y="1443663"/>
          <a:ext cx="622179" cy="1477835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2583D2-8EB8-432E-9AF3-69EF80E5C2C1}">
      <dsp:nvSpPr>
        <dsp:cNvPr id="0" name=""/>
        <dsp:cNvSpPr/>
      </dsp:nvSpPr>
      <dsp:spPr>
        <a:xfrm>
          <a:off x="1876389" y="2032383"/>
          <a:ext cx="1653753" cy="144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876389" y="2032383"/>
        <a:ext cx="1653753" cy="1449611"/>
      </dsp:txXfrm>
    </dsp:sp>
    <dsp:sp modelId="{41149A1D-8082-4609-AF36-5DB23DFE977F}">
      <dsp:nvSpPr>
        <dsp:cNvPr id="0" name=""/>
        <dsp:cNvSpPr/>
      </dsp:nvSpPr>
      <dsp:spPr>
        <a:xfrm>
          <a:off x="3218114" y="1350213"/>
          <a:ext cx="312028" cy="312028"/>
        </a:xfrm>
        <a:prstGeom prst="triangle">
          <a:avLst>
            <a:gd name="adj" fmla="val 100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185E1B-4C75-4855-A6CB-BD57FC93BCEA}">
      <dsp:nvSpPr>
        <dsp:cNvPr id="0" name=""/>
        <dsp:cNvSpPr/>
      </dsp:nvSpPr>
      <dsp:spPr>
        <a:xfrm rot="5400000">
          <a:off x="3460966" y="841212"/>
          <a:ext cx="755360" cy="155006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35F74-6957-4BF7-BE14-77FE26B0BDF8}">
      <dsp:nvSpPr>
        <dsp:cNvPr id="0" name=""/>
        <dsp:cNvSpPr/>
      </dsp:nvSpPr>
      <dsp:spPr>
        <a:xfrm>
          <a:off x="3783012" y="1531414"/>
          <a:ext cx="1653753" cy="144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783012" y="1531414"/>
        <a:ext cx="1653753" cy="1449611"/>
      </dsp:txXfrm>
    </dsp:sp>
    <dsp:sp modelId="{543470F3-2A4E-4BDA-95BD-C2AA87A079FD}">
      <dsp:nvSpPr>
        <dsp:cNvPr id="0" name=""/>
        <dsp:cNvSpPr/>
      </dsp:nvSpPr>
      <dsp:spPr>
        <a:xfrm>
          <a:off x="5124736" y="849244"/>
          <a:ext cx="312028" cy="312028"/>
        </a:xfrm>
        <a:prstGeom prst="triangle">
          <a:avLst>
            <a:gd name="adj" fmla="val 100000"/>
          </a:avLst>
        </a:prstGeom>
        <a:solidFill>
          <a:schemeClr val="tx2">
            <a:lumMod val="5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3D604-AC32-45DC-B240-8F97979C6FFE}">
      <dsp:nvSpPr>
        <dsp:cNvPr id="0" name=""/>
        <dsp:cNvSpPr/>
      </dsp:nvSpPr>
      <dsp:spPr>
        <a:xfrm rot="5400000">
          <a:off x="4959024" y="297230"/>
          <a:ext cx="648082" cy="142214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38842-A101-48FB-AF13-728C96DE72BB}">
      <dsp:nvSpPr>
        <dsp:cNvPr id="0" name=""/>
        <dsp:cNvSpPr/>
      </dsp:nvSpPr>
      <dsp:spPr>
        <a:xfrm>
          <a:off x="5302199" y="979274"/>
          <a:ext cx="1653753" cy="144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5302199" y="979274"/>
        <a:ext cx="1653753" cy="1449611"/>
      </dsp:txXfrm>
    </dsp:sp>
    <dsp:sp modelId="{0EC5AF65-C70F-4C81-971C-0A8B00975C79}">
      <dsp:nvSpPr>
        <dsp:cNvPr id="0" name=""/>
        <dsp:cNvSpPr/>
      </dsp:nvSpPr>
      <dsp:spPr>
        <a:xfrm>
          <a:off x="6954399" y="348275"/>
          <a:ext cx="312028" cy="312028"/>
        </a:xfrm>
        <a:prstGeom prst="triangle">
          <a:avLst>
            <a:gd name="adj" fmla="val 100000"/>
          </a:avLst>
        </a:prstGeom>
        <a:solidFill>
          <a:schemeClr val="bg2">
            <a:lumMod val="1000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5E1D1-7086-48C4-9AE4-69DA9CDA3B48}">
      <dsp:nvSpPr>
        <dsp:cNvPr id="0" name=""/>
        <dsp:cNvSpPr/>
      </dsp:nvSpPr>
      <dsp:spPr>
        <a:xfrm rot="5400000">
          <a:off x="6405355" y="-299133"/>
          <a:ext cx="628674" cy="1480198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9E273-C049-4EE8-80BD-95C22C54927C}">
      <dsp:nvSpPr>
        <dsp:cNvPr id="0" name=""/>
        <dsp:cNvSpPr/>
      </dsp:nvSpPr>
      <dsp:spPr>
        <a:xfrm>
          <a:off x="7489097" y="529477"/>
          <a:ext cx="1653753" cy="1449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7489097" y="529477"/>
        <a:ext cx="1653753" cy="1449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5B3A6-A626-4234-BEB8-81418E266991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952F9-AE52-48CF-A9AD-D4218A589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7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48309" rIns="96645" bIns="4830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33" name="Google Shape;13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9D37-59B6-4FD4-B62C-EA5223FD416D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9F6C-3832-4A94-9C78-A09827F550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413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9838-A36D-4165-A395-840B24B390A6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6CA8-7327-434E-99BD-8578615981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03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E5-0BC8-4359-9890-8277E61C6893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E28C-3C3A-49E1-9025-02BEA78887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205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C31A-9154-43B9-AC08-B2E1B37570E0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1B23-17D3-48A0-9A34-43C89BFDCD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258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C003D-1630-4417-9F76-668A9E0FFDC5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CCD0-35AC-49FD-98B8-8BED130348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088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8E6E-A14D-4A90-B2B4-E9F41E1F8165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350B-92BC-41F2-A4FE-565A1044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789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6C53-A131-498A-A525-37077DBA0095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A055-C9CE-4D91-9D43-D408D8ECF7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454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E5D7-D573-4729-A6A0-6031E4F961CC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77D0-42B9-4AEE-ADE2-0004775D97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181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2271-1D37-45F0-82D7-82D18C5C5122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1EDB-8CE2-40C9-AB82-6EA86292D4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68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8085-0888-43B1-9E2E-D6E727554759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5EFB-B999-418C-A689-C35398BA7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692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C5665-1B5B-4687-9E2E-C0A1946DE657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D2DC-6CF7-40E1-B2C3-9049AEEFDC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92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C1C240-9017-4C45-A094-DD8E498073CB}" type="datetimeFigureOut">
              <a:rPr lang="zh-CN" altLang="en-US"/>
              <a:pPr>
                <a:defRPr/>
              </a:pPr>
              <a:t>2023/1/8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EEFD9F-D935-4FC2-AC09-44F040414E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81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710" r:id="rId1"/>
    <p:sldLayoutId id="2147487711" r:id="rId2"/>
    <p:sldLayoutId id="2147487712" r:id="rId3"/>
    <p:sldLayoutId id="2147487713" r:id="rId4"/>
    <p:sldLayoutId id="2147487714" r:id="rId5"/>
    <p:sldLayoutId id="2147487715" r:id="rId6"/>
    <p:sldLayoutId id="2147487716" r:id="rId7"/>
    <p:sldLayoutId id="2147487717" r:id="rId8"/>
    <p:sldLayoutId id="2147487718" r:id="rId9"/>
    <p:sldLayoutId id="2147487719" r:id="rId10"/>
    <p:sldLayoutId id="2147487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-108520" y="1"/>
            <a:ext cx="9238586" cy="1556792"/>
          </a:xfrm>
        </p:spPr>
        <p:txBody>
          <a:bodyPr/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耶稣基督福音的起头</a:t>
            </a:r>
            <a:r>
              <a:rPr lang="en-US" altLang="zh-CN" sz="4000" b="1" dirty="0">
                <a:solidFill>
                  <a:srgbClr val="FFFF00"/>
                </a:solidFill>
              </a:rPr>
              <a:t/>
            </a:r>
            <a:br>
              <a:rPr lang="en-US" altLang="zh-CN" sz="4000" b="1" dirty="0">
                <a:solidFill>
                  <a:srgbClr val="FFFF00"/>
                </a:solidFill>
              </a:rPr>
            </a:br>
            <a:r>
              <a:rPr lang="en-US" altLang="zh-CN" sz="800" b="1" dirty="0">
                <a:solidFill>
                  <a:srgbClr val="FFFF00"/>
                </a:solidFill>
              </a:rPr>
              <a:t/>
            </a:r>
            <a:br>
              <a:rPr lang="en-US" altLang="zh-CN" sz="800" b="1" dirty="0">
                <a:solidFill>
                  <a:srgbClr val="FFFF00"/>
                </a:solidFill>
              </a:rPr>
            </a:br>
            <a:r>
              <a:rPr lang="zh-CN" altLang="en-US" sz="4000" b="1" dirty="0">
                <a:solidFill>
                  <a:srgbClr val="FFFF00"/>
                </a:solidFill>
              </a:rPr>
              <a:t>可</a:t>
            </a:r>
            <a:r>
              <a:rPr lang="en-US" altLang="zh-CN" sz="4000" b="1" dirty="0">
                <a:solidFill>
                  <a:srgbClr val="FFFF00"/>
                </a:solidFill>
              </a:rPr>
              <a:t>1</a:t>
            </a:r>
            <a:r>
              <a:rPr lang="zh-CN" altLang="en-US" sz="4000" b="1" dirty="0">
                <a:solidFill>
                  <a:srgbClr val="FFFF00"/>
                </a:solidFill>
              </a:rPr>
              <a:t>：</a:t>
            </a:r>
            <a:r>
              <a:rPr lang="en-US" altLang="zh-CN" sz="4000" b="1" dirty="0">
                <a:solidFill>
                  <a:srgbClr val="FFFF00"/>
                </a:solidFill>
              </a:rPr>
              <a:t>1-8</a:t>
            </a:r>
            <a:endParaRPr lang="zh-CN" altLang="en-US" sz="3200" dirty="0">
              <a:solidFill>
                <a:srgbClr val="FFFF00"/>
              </a:solidFill>
            </a:endParaRPr>
          </a:p>
        </p:txBody>
      </p:sp>
      <p:pic>
        <p:nvPicPr>
          <p:cNvPr id="4" name="Picture 3" descr="A book open with a sunset in the background&#10;&#10;Description automatically generated with low confidence">
            <a:extLst>
              <a:ext uri="{FF2B5EF4-FFF2-40B4-BE49-F238E27FC236}">
                <a16:creationId xmlns:a16="http://schemas.microsoft.com/office/drawing/2014/main" id="{F4573E2B-EAC6-339F-63AA-792513C79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4"/>
            <a:ext cx="9130066" cy="53061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956742" y="1628800"/>
            <a:ext cx="72008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40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悔改</a:t>
            </a:r>
            <a:br>
              <a:rPr lang="zh-CN" altLang="en-US" sz="40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endParaRPr lang="zh-CN" altLang="en-US" sz="4000" b="1" dirty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D92E530D-16FC-DFBE-1F4E-9E0054E8BADC}"/>
              </a:ext>
            </a:extLst>
          </p:cNvPr>
          <p:cNvSpPr txBox="1">
            <a:spLocks/>
          </p:cNvSpPr>
          <p:nvPr/>
        </p:nvSpPr>
        <p:spPr bwMode="auto">
          <a:xfrm>
            <a:off x="2493714" y="980728"/>
            <a:ext cx="5894709" cy="151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1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、希腊文：改变（一个人心意上的改变）。</a:t>
            </a:r>
            <a: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/>
            </a:r>
            <a:b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</a:br>
            <a:endParaRPr kumimoji="0" lang="zh-CN" altLang="en-US" sz="3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</p:txBody>
      </p:sp>
      <p:sp>
        <p:nvSpPr>
          <p:cNvPr id="3" name="标题 1">
            <a:extLst>
              <a:ext uri="{FF2B5EF4-FFF2-40B4-BE49-F238E27FC236}">
                <a16:creationId xmlns:a16="http://schemas.microsoft.com/office/drawing/2014/main" id="{9C799C3D-B8C7-F573-9E85-EEFA174BA6B4}"/>
              </a:ext>
            </a:extLst>
          </p:cNvPr>
          <p:cNvSpPr txBox="1">
            <a:spLocks/>
          </p:cNvSpPr>
          <p:nvPr/>
        </p:nvSpPr>
        <p:spPr bwMode="auto">
          <a:xfrm>
            <a:off x="2339752" y="3717032"/>
            <a:ext cx="6480720" cy="151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2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>、希伯来文：回转（一个人心思、意志、和行为上的改变）。</a:t>
            </a:r>
            <a: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  <a:t/>
            </a:r>
            <a:br>
              <a:rPr kumimoji="0" lang="zh-CN" alt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j-cs"/>
              </a:rPr>
            </a:br>
            <a:endParaRPr kumimoji="0" lang="zh-CN" altLang="en-US" sz="3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j-cs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5DF7666C-084B-636B-9038-07CAFF624AF4}"/>
              </a:ext>
            </a:extLst>
          </p:cNvPr>
          <p:cNvSpPr/>
          <p:nvPr/>
        </p:nvSpPr>
        <p:spPr>
          <a:xfrm>
            <a:off x="1763688" y="1005508"/>
            <a:ext cx="504056" cy="42957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1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>
            <a:spLocks noGrp="1"/>
          </p:cNvSpPr>
          <p:nvPr>
            <p:ph type="title"/>
          </p:nvPr>
        </p:nvSpPr>
        <p:spPr>
          <a:xfrm>
            <a:off x="-28636" y="-13447"/>
            <a:ext cx="9172636" cy="4090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6600" b="1" dirty="0" err="1">
                <a:solidFill>
                  <a:schemeClr val="lt1"/>
                </a:solidFill>
                <a:latin typeface="汉仪中楷简" panose="02010604000101010101" pitchFamily="2" charset="-122"/>
                <a:ea typeface="汉仪中楷简" panose="02010604000101010101" pitchFamily="2" charset="-122"/>
                <a:cs typeface="Arial"/>
                <a:sym typeface="Arial"/>
              </a:rPr>
              <a:t>总结</a:t>
            </a:r>
            <a:r>
              <a:rPr lang="en-US" sz="6600" b="1" dirty="0">
                <a:solidFill>
                  <a:srgbClr val="FFFF66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6600" b="1" dirty="0">
                <a:solidFill>
                  <a:srgbClr val="FFFF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6600" b="1" dirty="0">
                <a:solidFill>
                  <a:srgbClr val="FFFF66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Summary</a:t>
            </a:r>
            <a:endParaRPr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zh-CN" altLang="en-US" b="1" dirty="0">
                <a:solidFill>
                  <a:srgbClr val="FFFF00"/>
                </a:solidFill>
              </a:rPr>
              <a:t>祈祷</a:t>
            </a:r>
            <a:r>
              <a:rPr lang="en-US" altLang="zh-CN" b="1" dirty="0">
                <a:solidFill>
                  <a:srgbClr val="FFFF00"/>
                </a:solidFill>
              </a:rPr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1725985"/>
            <a:ext cx="9108504" cy="513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49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/>
          <a:lstStyle/>
          <a:p>
            <a:r>
              <a:rPr lang="zh-CN" altLang="en-US" b="1" dirty="0">
                <a:solidFill>
                  <a:srgbClr val="FFFF00"/>
                </a:solidFill>
              </a:rPr>
              <a:t>祈祷</a:t>
            </a:r>
            <a:r>
              <a:rPr lang="en-US" altLang="zh-CN" b="1" dirty="0">
                <a:solidFill>
                  <a:srgbClr val="FFFF00"/>
                </a:solidFill>
              </a:rPr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1725985"/>
            <a:ext cx="9108504" cy="513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8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88EC498-9809-27A4-8D5E-109C970F7770}"/>
              </a:ext>
            </a:extLst>
          </p:cNvPr>
          <p:cNvGraphicFramePr/>
          <p:nvPr/>
        </p:nvGraphicFramePr>
        <p:xfrm>
          <a:off x="0" y="2410128"/>
          <a:ext cx="9144000" cy="4331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标题 1"/>
          <p:cNvSpPr>
            <a:spLocks noGrp="1"/>
          </p:cNvSpPr>
          <p:nvPr>
            <p:ph type="title" idx="4294967295"/>
          </p:nvPr>
        </p:nvSpPr>
        <p:spPr>
          <a:xfrm>
            <a:off x="0" y="4924356"/>
            <a:ext cx="1645805" cy="559334"/>
          </a:xfrm>
        </p:spPr>
        <p:txBody>
          <a:bodyPr/>
          <a:lstStyle/>
          <a:p>
            <a:pPr algn="l" eaLnBrk="1" hangingPunct="1"/>
            <a:r>
              <a:rPr lang="zh-CN" altLang="en-US" sz="2800" b="1" dirty="0">
                <a:solidFill>
                  <a:schemeClr val="bg1"/>
                </a:solidFill>
              </a:rPr>
              <a:t>尼希米记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B55EF74C-8E41-A046-30D9-24E70C2F4929}"/>
              </a:ext>
            </a:extLst>
          </p:cNvPr>
          <p:cNvSpPr txBox="1">
            <a:spLocks/>
          </p:cNvSpPr>
          <p:nvPr/>
        </p:nvSpPr>
        <p:spPr bwMode="auto">
          <a:xfrm>
            <a:off x="1522686" y="4339215"/>
            <a:ext cx="1659497" cy="70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玛拉基书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0DE383BE-4D85-6B7C-4B5A-E06A28C2CF9B}"/>
              </a:ext>
            </a:extLst>
          </p:cNvPr>
          <p:cNvSpPr txBox="1">
            <a:spLocks/>
          </p:cNvSpPr>
          <p:nvPr/>
        </p:nvSpPr>
        <p:spPr bwMode="auto">
          <a:xfrm>
            <a:off x="3063389" y="3803340"/>
            <a:ext cx="1659497" cy="10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撒母耳上  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   1-4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章</a:t>
            </a:r>
          </a:p>
        </p:txBody>
      </p:sp>
      <p:sp>
        <p:nvSpPr>
          <p:cNvPr id="7" name="标题 1">
            <a:extLst>
              <a:ext uri="{FF2B5EF4-FFF2-40B4-BE49-F238E27FC236}">
                <a16:creationId xmlns:a16="http://schemas.microsoft.com/office/drawing/2014/main" id="{26722F49-F693-C619-0E17-C28BD7797AE3}"/>
              </a:ext>
            </a:extLst>
          </p:cNvPr>
          <p:cNvSpPr txBox="1">
            <a:spLocks/>
          </p:cNvSpPr>
          <p:nvPr/>
        </p:nvSpPr>
        <p:spPr bwMode="auto">
          <a:xfrm>
            <a:off x="4625470" y="3357571"/>
            <a:ext cx="135720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三位一体的神</a:t>
            </a: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C660B5ED-15E8-C230-7F9A-EDC27313FD69}"/>
              </a:ext>
            </a:extLst>
          </p:cNvPr>
          <p:cNvSpPr txBox="1">
            <a:spLocks/>
          </p:cNvSpPr>
          <p:nvPr/>
        </p:nvSpPr>
        <p:spPr bwMode="auto">
          <a:xfrm>
            <a:off x="-73501" y="4137276"/>
            <a:ext cx="167638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重建信仰</a:t>
            </a:r>
          </a:p>
        </p:txBody>
      </p:sp>
      <p:sp>
        <p:nvSpPr>
          <p:cNvPr id="9" name="标题 1">
            <a:extLst>
              <a:ext uri="{FF2B5EF4-FFF2-40B4-BE49-F238E27FC236}">
                <a16:creationId xmlns:a16="http://schemas.microsoft.com/office/drawing/2014/main" id="{1D795C63-9B3A-522E-C15C-5662799FF4ED}"/>
              </a:ext>
            </a:extLst>
          </p:cNvPr>
          <p:cNvSpPr txBox="1">
            <a:spLocks/>
          </p:cNvSpPr>
          <p:nvPr/>
        </p:nvSpPr>
        <p:spPr bwMode="auto">
          <a:xfrm>
            <a:off x="1510451" y="3648692"/>
            <a:ext cx="161622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经历困惑</a:t>
            </a:r>
          </a:p>
        </p:txBody>
      </p:sp>
      <p:sp>
        <p:nvSpPr>
          <p:cNvPr id="10" name="标题 1">
            <a:extLst>
              <a:ext uri="{FF2B5EF4-FFF2-40B4-BE49-F238E27FC236}">
                <a16:creationId xmlns:a16="http://schemas.microsoft.com/office/drawing/2014/main" id="{466894FD-0280-25FE-FF3C-9187B2A9EEE7}"/>
              </a:ext>
            </a:extLst>
          </p:cNvPr>
          <p:cNvSpPr txBox="1">
            <a:spLocks/>
          </p:cNvSpPr>
          <p:nvPr/>
        </p:nvSpPr>
        <p:spPr bwMode="auto">
          <a:xfrm>
            <a:off x="2915379" y="3033535"/>
            <a:ext cx="180187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活出见证</a:t>
            </a:r>
          </a:p>
        </p:txBody>
      </p:sp>
      <p:sp>
        <p:nvSpPr>
          <p:cNvPr id="13" name="标题 1">
            <a:extLst>
              <a:ext uri="{FF2B5EF4-FFF2-40B4-BE49-F238E27FC236}">
                <a16:creationId xmlns:a16="http://schemas.microsoft.com/office/drawing/2014/main" id="{0E3952CD-CC2D-818B-28A9-56D583BEF56B}"/>
              </a:ext>
            </a:extLst>
          </p:cNvPr>
          <p:cNvSpPr txBox="1">
            <a:spLocks/>
          </p:cNvSpPr>
          <p:nvPr/>
        </p:nvSpPr>
        <p:spPr bwMode="auto">
          <a:xfrm>
            <a:off x="4413912" y="2474493"/>
            <a:ext cx="16174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信仰根基</a:t>
            </a:r>
          </a:p>
        </p:txBody>
      </p:sp>
      <p:sp>
        <p:nvSpPr>
          <p:cNvPr id="11" name="标题 1">
            <a:extLst>
              <a:ext uri="{FF2B5EF4-FFF2-40B4-BE49-F238E27FC236}">
                <a16:creationId xmlns:a16="http://schemas.microsoft.com/office/drawing/2014/main" id="{EFF8A03E-BD1D-B9F4-79E7-0CE968F9FBE8}"/>
              </a:ext>
            </a:extLst>
          </p:cNvPr>
          <p:cNvSpPr txBox="1">
            <a:spLocks/>
          </p:cNvSpPr>
          <p:nvPr/>
        </p:nvSpPr>
        <p:spPr bwMode="auto">
          <a:xfrm>
            <a:off x="5835182" y="1959719"/>
            <a:ext cx="167761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生活见证</a:t>
            </a:r>
          </a:p>
        </p:txBody>
      </p:sp>
      <p:sp>
        <p:nvSpPr>
          <p:cNvPr id="12" name="标题 1">
            <a:extLst>
              <a:ext uri="{FF2B5EF4-FFF2-40B4-BE49-F238E27FC236}">
                <a16:creationId xmlns:a16="http://schemas.microsoft.com/office/drawing/2014/main" id="{AB39977B-5169-13B2-9B84-ACA5F8AFB269}"/>
              </a:ext>
            </a:extLst>
          </p:cNvPr>
          <p:cNvSpPr txBox="1">
            <a:spLocks/>
          </p:cNvSpPr>
          <p:nvPr/>
        </p:nvSpPr>
        <p:spPr bwMode="auto">
          <a:xfrm>
            <a:off x="5982671" y="2647076"/>
            <a:ext cx="177421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以弗所书</a:t>
            </a:r>
          </a:p>
        </p:txBody>
      </p:sp>
      <p:sp>
        <p:nvSpPr>
          <p:cNvPr id="14" name="标题 1">
            <a:extLst>
              <a:ext uri="{FF2B5EF4-FFF2-40B4-BE49-F238E27FC236}">
                <a16:creationId xmlns:a16="http://schemas.microsoft.com/office/drawing/2014/main" id="{A9B5E977-F536-B1CB-08F9-C8C840D0B19A}"/>
              </a:ext>
            </a:extLst>
          </p:cNvPr>
          <p:cNvSpPr txBox="1">
            <a:spLocks/>
          </p:cNvSpPr>
          <p:nvPr/>
        </p:nvSpPr>
        <p:spPr bwMode="auto">
          <a:xfrm>
            <a:off x="1331640" y="137192"/>
            <a:ext cx="705678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2022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年莱城教会年度主题：重建</a:t>
            </a:r>
          </a:p>
        </p:txBody>
      </p:sp>
      <p:sp>
        <p:nvSpPr>
          <p:cNvPr id="2" name="L-Shape 1">
            <a:extLst>
              <a:ext uri="{FF2B5EF4-FFF2-40B4-BE49-F238E27FC236}">
                <a16:creationId xmlns:a16="http://schemas.microsoft.com/office/drawing/2014/main" id="{3CEF2DC3-905E-C09F-D1B7-7D2036C3D8E3}"/>
              </a:ext>
            </a:extLst>
          </p:cNvPr>
          <p:cNvSpPr/>
          <p:nvPr/>
        </p:nvSpPr>
        <p:spPr>
          <a:xfrm rot="5400000">
            <a:off x="7907517" y="1508930"/>
            <a:ext cx="637312" cy="161746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D356A8E9-85AC-C664-891F-6EF1B5BD64AC}"/>
              </a:ext>
            </a:extLst>
          </p:cNvPr>
          <p:cNvSpPr txBox="1">
            <a:spLocks/>
          </p:cNvSpPr>
          <p:nvPr/>
        </p:nvSpPr>
        <p:spPr bwMode="auto">
          <a:xfrm>
            <a:off x="7503004" y="2086092"/>
            <a:ext cx="167761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约翰福音</a:t>
            </a:r>
          </a:p>
        </p:txBody>
      </p:sp>
      <p:sp>
        <p:nvSpPr>
          <p:cNvPr id="15" name="标题 1">
            <a:extLst>
              <a:ext uri="{FF2B5EF4-FFF2-40B4-BE49-F238E27FC236}">
                <a16:creationId xmlns:a16="http://schemas.microsoft.com/office/drawing/2014/main" id="{0F358402-FE71-77CB-B2C1-8E96F4C9A2A5}"/>
              </a:ext>
            </a:extLst>
          </p:cNvPr>
          <p:cNvSpPr txBox="1">
            <a:spLocks/>
          </p:cNvSpPr>
          <p:nvPr/>
        </p:nvSpPr>
        <p:spPr bwMode="auto">
          <a:xfrm>
            <a:off x="7387368" y="1373655"/>
            <a:ext cx="167761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丰盛生命</a:t>
            </a:r>
          </a:p>
        </p:txBody>
      </p:sp>
    </p:spTree>
    <p:extLst>
      <p:ext uri="{BB962C8B-B14F-4D97-AF65-F5344CB8AC3E}">
        <p14:creationId xmlns:p14="http://schemas.microsoft.com/office/powerpoint/2010/main" val="301195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1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约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>20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>31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但记这些事，要叫你们</a:t>
            </a:r>
            <a:r>
              <a:rPr lang="zh-CN" altLang="en-US" sz="3600" b="1" dirty="0">
                <a:solidFill>
                  <a:schemeClr val="bg1"/>
                </a:solidFill>
                <a:latin typeface="+mn-lt"/>
                <a:ea typeface="+mn-ea"/>
              </a:rPr>
              <a:t>信耶稣是基督，是神的儿子。并且叫你们信了他，就可以因他的名得生命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。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+mn-lt"/>
                <a:ea typeface="+mn-ea"/>
              </a:rPr>
              <a:t>15</a:t>
            </a:r>
            <a:r>
              <a:rPr lang="zh-CN" altLang="en-US" sz="3600" b="1" dirty="0">
                <a:solidFill>
                  <a:schemeClr val="bg1"/>
                </a:solidFill>
                <a:latin typeface="+mn-lt"/>
                <a:ea typeface="+mn-ea"/>
              </a:rPr>
              <a:t>章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与基督连接的生命，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+mn-lt"/>
                <a:ea typeface="+mn-ea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+mn-lt"/>
                <a:ea typeface="+mn-ea"/>
              </a:rPr>
              <a:t>章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经历过改变，水变酒的生命，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+mn-lt"/>
                <a:ea typeface="+mn-ea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+mn-lt"/>
                <a:ea typeface="+mn-ea"/>
              </a:rPr>
              <a:t>章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经过五饼二鱼神迹，主耶稣丰富供应的生命。</a:t>
            </a:r>
            <a: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+mn-lt"/>
                <a:ea typeface="+mn-ea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+mn-lt"/>
                <a:ea typeface="+mn-ea"/>
              </a:rPr>
              <a:t>14</a:t>
            </a:r>
            <a:r>
              <a:rPr lang="zh-CN" altLang="en-US" sz="3600" b="1" dirty="0">
                <a:solidFill>
                  <a:schemeClr val="bg1"/>
                </a:solidFill>
                <a:latin typeface="+mn-lt"/>
                <a:ea typeface="+mn-ea"/>
              </a:rPr>
              <a:t>章</a:t>
            </a:r>
            <a:r>
              <a:rPr lang="zh-CN" altLang="en-US" sz="3600" b="1" dirty="0">
                <a:solidFill>
                  <a:srgbClr val="FFFF00"/>
                </a:solidFill>
                <a:latin typeface="+mn-lt"/>
                <a:ea typeface="+mn-ea"/>
              </a:rPr>
              <a:t>透过我们的信心，显示出我们是一群有盼望人生的生命。</a:t>
            </a:r>
          </a:p>
        </p:txBody>
      </p:sp>
    </p:spTree>
    <p:extLst>
      <p:ext uri="{BB962C8B-B14F-4D97-AF65-F5344CB8AC3E}">
        <p14:creationId xmlns:p14="http://schemas.microsoft.com/office/powerpoint/2010/main" val="245394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539552" y="0"/>
            <a:ext cx="8604448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dirty="0">
                <a:solidFill>
                  <a:srgbClr val="FFFF00"/>
                </a:solidFill>
              </a:rPr>
              <a:t>2023 </a:t>
            </a:r>
            <a:r>
              <a:rPr lang="zh-CN" altLang="en-US" sz="3600" b="1" dirty="0">
                <a:solidFill>
                  <a:srgbClr val="FFFF00"/>
                </a:solidFill>
              </a:rPr>
              <a:t>年莱城教会年度主题：重建</a:t>
            </a:r>
            <a:br>
              <a:rPr lang="zh-CN" altLang="en-US" sz="3600" b="1" dirty="0">
                <a:solidFill>
                  <a:srgbClr val="FFFF00"/>
                </a:solidFill>
              </a:rPr>
            </a:br>
            <a:endParaRPr lang="zh-CN" altLang="en-US" sz="36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7B1A9F8-3CD6-8611-A9A6-6564AFC0EA25}"/>
              </a:ext>
            </a:extLst>
          </p:cNvPr>
          <p:cNvSpPr txBox="1">
            <a:spLocks/>
          </p:cNvSpPr>
          <p:nvPr/>
        </p:nvSpPr>
        <p:spPr bwMode="auto">
          <a:xfrm>
            <a:off x="695713" y="4689141"/>
            <a:ext cx="237626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马可福音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》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" name="L-Shape 2">
            <a:extLst>
              <a:ext uri="{FF2B5EF4-FFF2-40B4-BE49-F238E27FC236}">
                <a16:creationId xmlns:a16="http://schemas.microsoft.com/office/drawing/2014/main" id="{EB8C15C4-B881-9F5E-FDC5-67C821E7BD3D}"/>
              </a:ext>
            </a:extLst>
          </p:cNvPr>
          <p:cNvSpPr/>
          <p:nvPr/>
        </p:nvSpPr>
        <p:spPr>
          <a:xfrm rot="5400000">
            <a:off x="1505232" y="3048056"/>
            <a:ext cx="1589899" cy="393024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7C425D12-5A4E-883C-E422-A36EAA495898}"/>
              </a:ext>
            </a:extLst>
          </p:cNvPr>
          <p:cNvSpPr txBox="1">
            <a:spLocks/>
          </p:cNvSpPr>
          <p:nvPr/>
        </p:nvSpPr>
        <p:spPr bwMode="auto">
          <a:xfrm>
            <a:off x="674729" y="3201537"/>
            <a:ext cx="299413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效法主的榜样，建立栽培他人。</a:t>
            </a:r>
          </a:p>
        </p:txBody>
      </p:sp>
      <p:sp>
        <p:nvSpPr>
          <p:cNvPr id="5" name="L-Shape 4">
            <a:extLst>
              <a:ext uri="{FF2B5EF4-FFF2-40B4-BE49-F238E27FC236}">
                <a16:creationId xmlns:a16="http://schemas.microsoft.com/office/drawing/2014/main" id="{6FA8C465-1623-83A6-CAD5-7CA2E7FC7CEA}"/>
              </a:ext>
            </a:extLst>
          </p:cNvPr>
          <p:cNvSpPr/>
          <p:nvPr/>
        </p:nvSpPr>
        <p:spPr>
          <a:xfrm rot="5400000">
            <a:off x="5666597" y="1462853"/>
            <a:ext cx="1589899" cy="4392487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CCC83485-0968-583D-53FD-72B92A6E5CB9}"/>
              </a:ext>
            </a:extLst>
          </p:cNvPr>
          <p:cNvSpPr txBox="1">
            <a:spLocks/>
          </p:cNvSpPr>
          <p:nvPr/>
        </p:nvSpPr>
        <p:spPr bwMode="auto">
          <a:xfrm>
            <a:off x="5059074" y="3335061"/>
            <a:ext cx="29523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约书亚记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》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j-cs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9197E8E3-8DB1-5845-9C43-5CD1AEE752C8}"/>
              </a:ext>
            </a:extLst>
          </p:cNvPr>
          <p:cNvSpPr txBox="1">
            <a:spLocks/>
          </p:cNvSpPr>
          <p:nvPr/>
        </p:nvSpPr>
        <p:spPr bwMode="auto">
          <a:xfrm>
            <a:off x="4427984" y="2008636"/>
            <a:ext cx="427628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j-cs"/>
              </a:rPr>
              <a:t>学习约书亚，带人进入应许之地</a:t>
            </a:r>
          </a:p>
        </p:txBody>
      </p:sp>
    </p:spTree>
    <p:extLst>
      <p:ext uri="{BB962C8B-B14F-4D97-AF65-F5344CB8AC3E}">
        <p14:creationId xmlns:p14="http://schemas.microsoft.com/office/powerpoint/2010/main" val="39526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674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一、耶稣基督的福音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可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 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神的儿子，耶稣基督福音的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起头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 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NIV:  </a:t>
            </a:r>
            <a:r>
              <a:rPr lang="en-US" altLang="zh-CN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The beginning 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of the gospel about Jesus Christ, the Son of God</a:t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 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起初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神创造天地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NIV:  In </a:t>
            </a:r>
            <a:r>
              <a:rPr lang="en-US" altLang="zh-CN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the beginning 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God created the heavens and the  earth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，</a:t>
            </a:r>
            <a:endParaRPr lang="zh-CN" altLang="en-US" sz="3600" b="1" dirty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1623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1124744"/>
            <a:ext cx="903649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二、旧约对施洗约翰的预言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玛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“万军之耶和华说：‘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我要差遣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我的使者在我的面前预备道路”。</a:t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玛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5-6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“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看哪，耶和华大而可畏之日未到以前，。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他必使父亲的心转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我必差遣先知以利亚到你们那里去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向儿女，儿女的心转向父亲，免得我来咒诅遍地”。</a:t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endParaRPr lang="zh-CN" altLang="en-US" sz="3400" b="1" dirty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9671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1124744"/>
            <a:ext cx="903649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路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13-17 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“撒迦利亚，不要害怕，因为你的祈祷已经被听见了。你的妻子伊利莎白要给你生一个儿子，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你要给他起名叫约翰</a:t>
            </a:r>
            <a:r>
              <a:rPr lang="en-US" altLang="zh-CN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……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他要使许多以色列人回转，归于主他们的神。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他必有以利亚的心志能力，行在主的前面，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叫为父的心转向儿女，叫悖逆的人转从义人的智慧。</a:t>
            </a:r>
            <a:r>
              <a:rPr lang="zh-CN" altLang="en-US" sz="36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又为主预备合用的百姓</a:t>
            </a:r>
            <a:r>
              <a:rPr lang="zh-CN" altLang="en-US" sz="36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”。</a:t>
            </a: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endParaRPr lang="zh-CN" altLang="en-US" sz="3400" b="1" dirty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439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>
            <a:extLst>
              <a:ext uri="{FF2B5EF4-FFF2-40B4-BE49-F238E27FC236}">
                <a16:creationId xmlns:a16="http://schemas.microsoft.com/office/drawing/2014/main" id="{1765CE6E-07AD-DFD7-E57E-E5A64C0911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0" y="548680"/>
            <a:ext cx="903649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l" eaLnBrk="1" hangingPunct="1"/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三、施洗约翰的信息</a:t>
            </a: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赛</a:t>
            </a: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40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3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有人声喊着说，在旷野预备耶和华的路，在沙漠地修平我们神的道。</a:t>
            </a:r>
            <a:r>
              <a:rPr lang="en-US" altLang="zh-CN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4</a:t>
            </a:r>
            <a:r>
              <a:rPr lang="zh-CN" altLang="en-US" sz="34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一切山洼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都要填满，</a:t>
            </a:r>
            <a:r>
              <a:rPr lang="zh-CN" altLang="en-US" sz="34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大小山冈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都要削平，</a:t>
            </a:r>
            <a:r>
              <a:rPr lang="zh-CN" altLang="en-US" sz="34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高高低低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的要改为平坦，</a:t>
            </a:r>
            <a:r>
              <a:rPr lang="zh-CN" altLang="en-US" sz="3400" b="1" dirty="0">
                <a:solidFill>
                  <a:schemeClr val="bg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崎崎岖岖</a:t>
            </a:r>
            <a: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的必成为平原。</a:t>
            </a:r>
            <a:br>
              <a:rPr lang="zh-CN" altLang="en-US" sz="3400" b="1" dirty="0">
                <a:solidFill>
                  <a:srgbClr val="FFFF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</a:br>
            <a:endParaRPr lang="zh-CN" altLang="en-US" sz="3400" b="1" dirty="0">
              <a:solidFill>
                <a:schemeClr val="bg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333372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4151</TotalTime>
  <Words>747</Words>
  <Application>Microsoft Office PowerPoint</Application>
  <PresentationFormat>On-screen Show (4:3)</PresentationFormat>
  <Paragraphs>31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等线</vt:lpstr>
      <vt:lpstr>宋体</vt:lpstr>
      <vt:lpstr>汉仪中楷简</vt:lpstr>
      <vt:lpstr>Arial</vt:lpstr>
      <vt:lpstr>Calibri</vt:lpstr>
      <vt:lpstr>2_Office 主题</vt:lpstr>
      <vt:lpstr>耶稣基督福音的起头  可1：1-8</vt:lpstr>
      <vt:lpstr>祈祷/Prayer</vt:lpstr>
      <vt:lpstr>尼希米记</vt:lpstr>
      <vt:lpstr>约20：31但记这些事，要叫你们信耶稣是基督，是神的儿子。并且叫你们信了他，就可以因他的名得生命。  15章与基督连接的生命，  2章经历过改变，水变酒的生命，  6章经过五饼二鱼神迹，主耶稣丰富供应的生命。 14章透过我们的信心，显示出我们是一群有盼望人生的生命。</vt:lpstr>
      <vt:lpstr>2023 年莱城教会年度主题：重建 </vt:lpstr>
      <vt:lpstr> 一、耶稣基督的福音  可1：1 神的儿子，耶稣基督福音的起头。    NIV:  The beginning of the gospel about Jesus Christ, the Son of God  创1：1 起初神创造天地  NIV:  In the beginning God created the heavens and the  earth，</vt:lpstr>
      <vt:lpstr>二、旧约对施洗约翰的预言   玛3：1 “万军之耶和华说：‘我要差遣我的使者在我的面前预备道路”。  玛4：5-6 “5看哪，耶和华大而可畏之日未到以前，。6他必使父亲的心转我必差遣先知以利亚到你们那里去向儿女，儿女的心转向父亲，免得我来咒诅遍地”。 </vt:lpstr>
      <vt:lpstr>   路1：13-17 “撒迦利亚，不要害怕，因为你的祈祷已经被听见了。你的妻子伊利莎白要给你生一个儿子，你要给他起名叫约翰……他要使许多以色列人回转，归于主他们的神。他必有以利亚的心志能力，行在主的前面，叫为父的心转向儿女，叫悖逆的人转从义人的智慧。又为主预备合用的百姓”。 </vt:lpstr>
      <vt:lpstr>三、施洗约翰的信息  赛40：3有人声喊着说，在旷野预备耶和华的路，在沙漠地修平我们神的道。4一切山洼都要填满，大小山冈都要削平，高高低低的要改为平坦，崎崎岖岖的必成为平原。 </vt:lpstr>
      <vt:lpstr>悔改 </vt:lpstr>
      <vt:lpstr>总结 Summary</vt:lpstr>
      <vt:lpstr>祈祷/Prayer</vt:lpstr>
    </vt:vector>
  </TitlesOfParts>
  <Company>THIG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Ming Yu</dc:creator>
  <cp:lastModifiedBy>eli</cp:lastModifiedBy>
  <cp:revision>683</cp:revision>
  <dcterms:created xsi:type="dcterms:W3CDTF">2012-02-03T13:37:34Z</dcterms:created>
  <dcterms:modified xsi:type="dcterms:W3CDTF">2023-01-08T21:20:09Z</dcterms:modified>
</cp:coreProperties>
</file>